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5"/>
    <p:restoredTop sz="94690"/>
  </p:normalViewPr>
  <p:slideViewPr>
    <p:cSldViewPr snapToGrid="0" snapToObjects="1">
      <p:cViewPr varScale="1">
        <p:scale>
          <a:sx n="74" d="100"/>
          <a:sy n="74" d="100"/>
        </p:scale>
        <p:origin x="176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70EE-92A3-D548-8D00-A1017C8F3F1B}" type="datetimeFigureOut">
              <a:rPr lang="en-US" smtClean="0"/>
              <a:t>4/22/17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EF07-C5E0-C943-8EF9-D52B620F3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7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70EE-92A3-D548-8D00-A1017C8F3F1B}" type="datetimeFigureOut">
              <a:rPr lang="en-US" smtClean="0"/>
              <a:t>4/22/17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EF07-C5E0-C943-8EF9-D52B620F3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22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70EE-92A3-D548-8D00-A1017C8F3F1B}" type="datetimeFigureOut">
              <a:rPr lang="en-US" smtClean="0"/>
              <a:t>4/22/17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EF07-C5E0-C943-8EF9-D52B620F3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0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70EE-92A3-D548-8D00-A1017C8F3F1B}" type="datetimeFigureOut">
              <a:rPr lang="en-US" smtClean="0"/>
              <a:t>4/22/17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EF07-C5E0-C943-8EF9-D52B620F3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95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70EE-92A3-D548-8D00-A1017C8F3F1B}" type="datetimeFigureOut">
              <a:rPr lang="en-US" smtClean="0"/>
              <a:t>4/22/17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EF07-C5E0-C943-8EF9-D52B620F3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7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70EE-92A3-D548-8D00-A1017C8F3F1B}" type="datetimeFigureOut">
              <a:rPr lang="en-US" smtClean="0"/>
              <a:t>4/22/17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EF07-C5E0-C943-8EF9-D52B620F3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28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70EE-92A3-D548-8D00-A1017C8F3F1B}" type="datetimeFigureOut">
              <a:rPr lang="en-US" smtClean="0"/>
              <a:t>4/22/17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EF07-C5E0-C943-8EF9-D52B620F3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3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70EE-92A3-D548-8D00-A1017C8F3F1B}" type="datetimeFigureOut">
              <a:rPr lang="en-US" smtClean="0"/>
              <a:t>4/22/17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EF07-C5E0-C943-8EF9-D52B620F3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5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70EE-92A3-D548-8D00-A1017C8F3F1B}" type="datetimeFigureOut">
              <a:rPr lang="en-US" smtClean="0"/>
              <a:t>4/22/17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EF07-C5E0-C943-8EF9-D52B620F3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1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70EE-92A3-D548-8D00-A1017C8F3F1B}" type="datetimeFigureOut">
              <a:rPr lang="en-US" smtClean="0"/>
              <a:t>4/22/17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EF07-C5E0-C943-8EF9-D52B620F3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11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70EE-92A3-D548-8D00-A1017C8F3F1B}" type="datetimeFigureOut">
              <a:rPr lang="en-US" smtClean="0"/>
              <a:t>4/22/17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EF07-C5E0-C943-8EF9-D52B620F3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30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170EE-92A3-D548-8D00-A1017C8F3F1B}" type="datetimeFigureOut">
              <a:rPr lang="en-US" smtClean="0"/>
              <a:t>4/22/17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6EF07-C5E0-C943-8EF9-D52B620F3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7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g02.imgcdc.com/grab/img/20151109/10191447033308.jpg" TargetMode="External"/><Relationship Id="rId4" Type="http://schemas.openxmlformats.org/officeDocument/2006/relationships/hyperlink" Target="https://www.bu.edu/today/files/2008/04/tapwater.jpg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1.yokacdn.com/pic/life/culture/2013/U222P1T1D786450F9DT20130416174130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生词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7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6000" dirty="0" err="1" smtClean="0">
                <a:latin typeface="Calibri" panose="020F0502020204030204" pitchFamily="34" charset="0"/>
                <a:ea typeface="KaiTi" panose="02010609060101010101" pitchFamily="49" charset="-122"/>
              </a:rPr>
              <a:t>xiào</a:t>
            </a:r>
            <a:endParaRPr lang="en-US" sz="6000" dirty="0">
              <a:latin typeface="Calibri" panose="020F0502020204030204" pitchFamily="34" charset="0"/>
              <a:ea typeface="KaiTi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527" y="1913195"/>
            <a:ext cx="4649273" cy="3581400"/>
          </a:xfrm>
        </p:spPr>
        <p:txBody>
          <a:bodyPr/>
          <a:lstStyle/>
          <a:p>
            <a:r>
              <a:rPr lang="zh-CN" altLang="en-US" dirty="0" smtClean="0"/>
              <a:t>你喜欢</a:t>
            </a:r>
            <a:r>
              <a:rPr lang="en-US" altLang="zh-CN" dirty="0" err="1" smtClean="0"/>
              <a:t>xiào</a:t>
            </a:r>
            <a:r>
              <a:rPr lang="zh-CN" altLang="en-US" dirty="0" smtClean="0"/>
              <a:t>吗？</a:t>
            </a:r>
            <a:endParaRPr lang="en-US" altLang="zh-CN" dirty="0" smtClean="0"/>
          </a:p>
          <a:p>
            <a:endParaRPr lang="en-US" dirty="0"/>
          </a:p>
        </p:txBody>
      </p:sp>
      <p:pic>
        <p:nvPicPr>
          <p:cNvPr id="1026" name="Picture 2" descr="http://997waystobeagreatspeaker.com/wp-content/uploads/2008/12/humor-speech-contest-id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90" y="2064263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5764" y="6387921"/>
            <a:ext cx="1092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http://997waystobeagreatspeaker.com/wp-content/uploads/2008/12/humor-speech-contest-ideas.jpg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97634" y="2965269"/>
            <a:ext cx="363147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 smtClean="0"/>
              <a:t>笑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183293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6000" dirty="0" err="1">
                <a:latin typeface="Calibri" panose="020F0502020204030204" pitchFamily="34" charset="0"/>
                <a:ea typeface="KaiTi" panose="02010609060101010101" pitchFamily="49" charset="-122"/>
              </a:rPr>
              <a:t>z</a:t>
            </a:r>
            <a:r>
              <a:rPr lang="en-US" altLang="zh-CN" sz="6000" dirty="0" err="1" smtClean="0">
                <a:latin typeface="Calibri" panose="020F0502020204030204" pitchFamily="34" charset="0"/>
                <a:ea typeface="KaiTi" panose="02010609060101010101" pitchFamily="49" charset="-122"/>
              </a:rPr>
              <a:t>ǎo</a:t>
            </a:r>
            <a:r>
              <a:rPr lang="en-US" altLang="zh-CN" sz="6000" dirty="0" smtClean="0">
                <a:latin typeface="Calibri" panose="020F0502020204030204" pitchFamily="34" charset="0"/>
                <a:ea typeface="KaiTi" panose="02010609060101010101" pitchFamily="49" charset="-122"/>
              </a:rPr>
              <a:t> </a:t>
            </a:r>
            <a:r>
              <a:rPr lang="en-US" altLang="zh-CN" sz="6000" dirty="0" err="1" smtClean="0">
                <a:latin typeface="Calibri" panose="020F0502020204030204" pitchFamily="34" charset="0"/>
                <a:ea typeface="KaiTi" panose="02010609060101010101" pitchFamily="49" charset="-122"/>
              </a:rPr>
              <a:t>shuì</a:t>
            </a:r>
            <a:r>
              <a:rPr lang="en-US" altLang="zh-CN" sz="6000" dirty="0">
                <a:latin typeface="Calibri" panose="020F0502020204030204" pitchFamily="34" charset="0"/>
                <a:ea typeface="KaiTi" panose="02010609060101010101" pitchFamily="49" charset="-122"/>
              </a:rPr>
              <a:t> </a:t>
            </a:r>
            <a:r>
              <a:rPr lang="en-US" altLang="zh-CN" sz="6000" dirty="0" err="1" smtClean="0">
                <a:latin typeface="Calibri" panose="020F0502020204030204" pitchFamily="34" charset="0"/>
                <a:ea typeface="KaiTi" panose="02010609060101010101" pitchFamily="49" charset="-122"/>
              </a:rPr>
              <a:t>zǎo</a:t>
            </a:r>
            <a:r>
              <a:rPr lang="en-US" altLang="zh-CN" sz="6000" dirty="0" smtClean="0">
                <a:latin typeface="Calibri" panose="020F0502020204030204" pitchFamily="34" charset="0"/>
                <a:ea typeface="KaiTi" panose="02010609060101010101" pitchFamily="49" charset="-122"/>
              </a:rPr>
              <a:t> </a:t>
            </a:r>
            <a:r>
              <a:rPr lang="en-US" altLang="zh-CN" sz="6000" dirty="0" err="1" smtClean="0">
                <a:latin typeface="Calibri" panose="020F0502020204030204" pitchFamily="34" charset="0"/>
                <a:ea typeface="KaiTi" panose="02010609060101010101" pitchFamily="49" charset="-122"/>
              </a:rPr>
              <a:t>qǐ</a:t>
            </a:r>
            <a:endParaRPr lang="en-US" sz="6000" dirty="0">
              <a:latin typeface="Calibri" panose="020F0502020204030204" pitchFamily="34" charset="0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5764" y="6387921"/>
            <a:ext cx="1092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http://photo.jnocnews.jp/upfile/2013/Image/201409/20140924_122652.jpg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67" y="2313850"/>
            <a:ext cx="3975333" cy="27991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0680" y="1525369"/>
            <a:ext cx="259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晚上十点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9570" y="72956"/>
            <a:ext cx="2694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/>
              <a:t>早睡</a:t>
            </a:r>
            <a:r>
              <a:rPr lang="zh-CN" altLang="en-US" sz="4400" dirty="0"/>
              <a:t>早起</a:t>
            </a:r>
            <a:endParaRPr lang="en-US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422" y="2171700"/>
            <a:ext cx="3664458" cy="35204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27422" y="1541978"/>
            <a:ext cx="259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早</a:t>
            </a:r>
            <a:r>
              <a:rPr lang="zh-CN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上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六</a:t>
            </a:r>
            <a:r>
              <a:rPr lang="zh-CN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点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85773" y="5424055"/>
            <a:ext cx="2694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/>
              <a:t>晚</a:t>
            </a:r>
            <a:r>
              <a:rPr lang="zh-CN" altLang="en-US" sz="4400" dirty="0" smtClean="0"/>
              <a:t>睡晚起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3320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6000" dirty="0" err="1" smtClean="0">
                <a:latin typeface="Calibri" panose="020F0502020204030204" pitchFamily="34" charset="0"/>
                <a:ea typeface="KaiTi" panose="02010609060101010101" pitchFamily="49" charset="-122"/>
              </a:rPr>
              <a:t>yùndòng</a:t>
            </a:r>
            <a:endParaRPr lang="en-US" sz="6000" dirty="0">
              <a:latin typeface="Calibri" panose="020F0502020204030204" pitchFamily="34" charset="0"/>
              <a:ea typeface="KaiTi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527" y="1913195"/>
            <a:ext cx="4649273" cy="3581400"/>
          </a:xfrm>
        </p:spPr>
        <p:txBody>
          <a:bodyPr/>
          <a:lstStyle/>
          <a:p>
            <a:r>
              <a:rPr lang="zh-CN" altLang="en-US" dirty="0" smtClean="0"/>
              <a:t>你常常</a:t>
            </a:r>
            <a:r>
              <a:rPr lang="en-US" altLang="zh-CN" dirty="0" err="1" smtClean="0"/>
              <a:t>yùndòng</a:t>
            </a:r>
            <a:r>
              <a:rPr lang="zh-CN" altLang="en-US" dirty="0" smtClean="0"/>
              <a:t>吗？</a:t>
            </a:r>
            <a:endParaRPr lang="en-US" altLang="zh-CN" dirty="0" smtClean="0"/>
          </a:p>
          <a:p>
            <a:r>
              <a:rPr lang="zh-CN" altLang="en-US" dirty="0" smtClean="0"/>
              <a:t>你喜欢做什么</a:t>
            </a:r>
            <a:r>
              <a:rPr lang="en-US" altLang="zh-CN" dirty="0" err="1" smtClean="0"/>
              <a:t>yùndòng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5764" y="6387921"/>
            <a:ext cx="1092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http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://www.supermartialarts.net/wp-content/uploads/2015/03/Benefits-Of-Exercise-Stay-Fit-and-Healthy.jpg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0017" y="1558249"/>
            <a:ext cx="259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997" y="1771527"/>
            <a:ext cx="4365133" cy="43651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05304" y="2965269"/>
            <a:ext cx="530033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/>
              <a:t>运动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20116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6000" dirty="0" err="1" smtClean="0">
                <a:latin typeface="Calibri" panose="020F0502020204030204" pitchFamily="34" charset="0"/>
                <a:ea typeface="KaiTi" panose="02010609060101010101" pitchFamily="49" charset="-122"/>
              </a:rPr>
              <a:t>língshí</a:t>
            </a:r>
            <a:endParaRPr lang="en-US" sz="6000" dirty="0">
              <a:latin typeface="Calibri" panose="020F0502020204030204" pitchFamily="34" charset="0"/>
              <a:ea typeface="KaiTi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527" y="1913195"/>
            <a:ext cx="4649273" cy="3581400"/>
          </a:xfrm>
        </p:spPr>
        <p:txBody>
          <a:bodyPr/>
          <a:lstStyle/>
          <a:p>
            <a:r>
              <a:rPr lang="zh-CN" altLang="en-US" dirty="0" smtClean="0"/>
              <a:t>你常常吃</a:t>
            </a:r>
            <a:r>
              <a:rPr lang="en-US" altLang="zh-CN" dirty="0" err="1" smtClean="0"/>
              <a:t>língshí</a:t>
            </a:r>
            <a:r>
              <a:rPr lang="zh-CN" altLang="en-US" dirty="0" smtClean="0"/>
              <a:t>吗？</a:t>
            </a:r>
            <a:endParaRPr lang="en-US" altLang="zh-CN" dirty="0" smtClean="0"/>
          </a:p>
          <a:p>
            <a:r>
              <a:rPr lang="zh-CN" altLang="en-US" dirty="0" smtClean="0"/>
              <a:t>你喜欢吃什么</a:t>
            </a:r>
            <a:r>
              <a:rPr lang="en-US" altLang="zh-CN" dirty="0" err="1"/>
              <a:t>língshí</a:t>
            </a:r>
            <a:r>
              <a:rPr lang="en-US" altLang="zh-CN" dirty="0"/>
              <a:t> 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8592" y="6075659"/>
            <a:ext cx="1092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http://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www.dajiyuan.eu/assets/uploads/2013/09/20111230040715852.jpg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0017" y="1558249"/>
            <a:ext cx="259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657" y="1748318"/>
            <a:ext cx="5214870" cy="39111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05304" y="2965269"/>
            <a:ext cx="530033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/>
              <a:t>零食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76497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dirty="0" smtClean="0"/>
              <a:t>水</a:t>
            </a:r>
            <a:r>
              <a:rPr lang="en-US" sz="6000" dirty="0" err="1" smtClean="0"/>
              <a:t>guǒ</a:t>
            </a:r>
            <a:endParaRPr lang="en-US" sz="6000" dirty="0">
              <a:latin typeface="Calibri" panose="020F0502020204030204" pitchFamily="34" charset="0"/>
              <a:ea typeface="KaiTi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527" y="1913195"/>
            <a:ext cx="4649273" cy="3581400"/>
          </a:xfrm>
        </p:spPr>
        <p:txBody>
          <a:bodyPr/>
          <a:lstStyle/>
          <a:p>
            <a:r>
              <a:rPr lang="zh-CN" altLang="en-US" dirty="0" smtClean="0"/>
              <a:t>你常常</a:t>
            </a:r>
            <a:r>
              <a:rPr lang="zh-CN" altLang="en-US" dirty="0"/>
              <a:t>吃水</a:t>
            </a:r>
            <a:r>
              <a:rPr lang="en-US" dirty="0" err="1"/>
              <a:t>guǒ</a:t>
            </a:r>
            <a:r>
              <a:rPr lang="zh-CN" altLang="en-US" dirty="0" smtClean="0"/>
              <a:t>吗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r>
              <a:rPr lang="zh-CN" altLang="en-US" dirty="0" smtClean="0"/>
              <a:t>你喜欢吃</a:t>
            </a:r>
            <a:r>
              <a:rPr lang="zh-CN" altLang="en-US" dirty="0"/>
              <a:t>什么水</a:t>
            </a:r>
            <a:r>
              <a:rPr lang="en-US" dirty="0" err="1"/>
              <a:t>guǒ</a:t>
            </a:r>
            <a:r>
              <a:rPr lang="en-US" altLang="zh-CN" dirty="0" smtClean="0"/>
              <a:t> 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50017" y="1558249"/>
            <a:ext cx="259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5304" y="2965269"/>
            <a:ext cx="530033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 smtClean="0"/>
              <a:t>水果</a:t>
            </a:r>
            <a:endParaRPr lang="en-US" sz="16600" dirty="0"/>
          </a:p>
        </p:txBody>
      </p:sp>
      <p:pic>
        <p:nvPicPr>
          <p:cNvPr id="9" name="Picture 2" descr="http://www.highlandhosp.com/wp-content/uploads/2015/06/immu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75" y="1572344"/>
            <a:ext cx="4624244" cy="365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86691" y="5729331"/>
            <a:ext cx="10086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http://www.highlandhosp.com/wp-content/uploads/2015/06/immune.jpg</a:t>
            </a:r>
          </a:p>
        </p:txBody>
      </p:sp>
    </p:spTree>
    <p:extLst>
      <p:ext uri="{BB962C8B-B14F-4D97-AF65-F5344CB8AC3E}">
        <p14:creationId xmlns:p14="http://schemas.microsoft.com/office/powerpoint/2010/main" val="58302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6000" dirty="0" err="1">
                <a:latin typeface="Calibri" panose="020F0502020204030204" pitchFamily="34" charset="0"/>
                <a:ea typeface="KaiTi" panose="02010609060101010101" pitchFamily="49" charset="-122"/>
              </a:rPr>
              <a:t>d</a:t>
            </a:r>
            <a:r>
              <a:rPr lang="en-US" altLang="zh-CN" sz="6000" dirty="0" err="1" smtClean="0">
                <a:latin typeface="Calibri" panose="020F0502020204030204" pitchFamily="34" charset="0"/>
                <a:ea typeface="KaiTi" panose="02010609060101010101" pitchFamily="49" charset="-122"/>
              </a:rPr>
              <a:t>uō</a:t>
            </a:r>
            <a:r>
              <a:rPr lang="en-US" altLang="zh-CN" sz="6000" dirty="0" smtClean="0">
                <a:latin typeface="Calibri" panose="020F0502020204030204" pitchFamily="34" charset="0"/>
                <a:ea typeface="KaiTi" panose="02010609060101010101" pitchFamily="49" charset="-122"/>
              </a:rPr>
              <a:t>  </a:t>
            </a:r>
            <a:r>
              <a:rPr lang="en-US" altLang="zh-CN" sz="6000" dirty="0" err="1" smtClean="0">
                <a:latin typeface="Calibri" panose="020F0502020204030204" pitchFamily="34" charset="0"/>
                <a:ea typeface="KaiTi" panose="02010609060101010101" pitchFamily="49" charset="-122"/>
              </a:rPr>
              <a:t>hē</a:t>
            </a:r>
            <a:r>
              <a:rPr lang="en-US" altLang="zh-CN" sz="6000" dirty="0" smtClean="0">
                <a:latin typeface="Calibri" panose="020F0502020204030204" pitchFamily="34" charset="0"/>
                <a:ea typeface="KaiTi" panose="02010609060101010101" pitchFamily="49" charset="-122"/>
              </a:rPr>
              <a:t> </a:t>
            </a:r>
            <a:r>
              <a:rPr lang="en-US" altLang="zh-CN" sz="6000" dirty="0" err="1" smtClean="0">
                <a:latin typeface="Calibri" panose="020F0502020204030204" pitchFamily="34" charset="0"/>
                <a:ea typeface="KaiTi" panose="02010609060101010101" pitchFamily="49" charset="-122"/>
              </a:rPr>
              <a:t>kāishuǐ</a:t>
            </a:r>
            <a:endParaRPr lang="en-US" sz="6000" dirty="0">
              <a:latin typeface="Calibri" panose="020F0502020204030204" pitchFamily="34" charset="0"/>
              <a:ea typeface="KaiTi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8163" y="1663323"/>
            <a:ext cx="4649273" cy="1052848"/>
          </a:xfrm>
        </p:spPr>
        <p:txBody>
          <a:bodyPr/>
          <a:lstStyle/>
          <a:p>
            <a:r>
              <a:rPr lang="zh-CN" altLang="en-US" dirty="0" smtClean="0"/>
              <a:t>你一</a:t>
            </a:r>
            <a:r>
              <a:rPr lang="zh-CN" altLang="en-US" dirty="0"/>
              <a:t>天</a:t>
            </a:r>
            <a:r>
              <a:rPr lang="en-US" altLang="zh-CN" dirty="0" err="1" smtClean="0"/>
              <a:t>hē</a:t>
            </a:r>
            <a:r>
              <a:rPr lang="zh-CN" altLang="en-US" dirty="0" smtClean="0"/>
              <a:t>几杯</a:t>
            </a:r>
            <a:r>
              <a:rPr lang="en-US" altLang="zh-CN" dirty="0" err="1" smtClean="0"/>
              <a:t>kāishuǐ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r>
              <a:rPr lang="zh-CN" altLang="en-US" dirty="0" smtClean="0"/>
              <a:t>你</a:t>
            </a:r>
            <a:r>
              <a:rPr lang="zh-CN" altLang="en-US" dirty="0"/>
              <a:t>觉</a:t>
            </a:r>
            <a:r>
              <a:rPr lang="zh-CN" altLang="en-US" dirty="0" smtClean="0"/>
              <a:t>得</a:t>
            </a:r>
            <a:r>
              <a:rPr lang="en-US" altLang="zh-CN" dirty="0" err="1" smtClean="0"/>
              <a:t>duō</a:t>
            </a:r>
            <a:r>
              <a:rPr lang="zh-CN" altLang="en-US" dirty="0" smtClean="0"/>
              <a:t>吗</a:t>
            </a:r>
            <a:r>
              <a:rPr lang="en-US" altLang="zh-CN" dirty="0" smtClean="0"/>
              <a:t>?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5764" y="6387921"/>
            <a:ext cx="10929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hlinkClick r:id="rId2"/>
              </a:rPr>
              <a:t>http://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p1.yokacdn.com/pic/life/culture/2013/U222P1T1D786450F9DT20130416174130.jpg</a:t>
            </a:r>
            <a:endParaRPr lang="en-US" sz="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hlinkClick r:id="rId3"/>
              </a:rPr>
              <a:t>http://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img02.imgcdc.com/grab/img/20151109/10191447033308.jpg</a:t>
            </a:r>
            <a:endParaRPr lang="en-US" sz="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hlinkClick r:id="rId4"/>
              </a:rPr>
              <a:t>https://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hlinkClick r:id="rId4"/>
              </a:rPr>
              <a:t>www.bu.edu/today/files/2008/04/tapwater.jpg</a:t>
            </a:r>
            <a:endParaRPr lang="en-US" sz="800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0017" y="1558249"/>
            <a:ext cx="259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819" y="1564521"/>
            <a:ext cx="4762500" cy="3171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241" y="3454023"/>
            <a:ext cx="3810000" cy="28575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6340699" y="450761"/>
            <a:ext cx="2307464" cy="128788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6618180" y="2119203"/>
            <a:ext cx="1752501" cy="840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ent Arrow 16"/>
          <p:cNvSpPr/>
          <p:nvPr/>
        </p:nvSpPr>
        <p:spPr>
          <a:xfrm rot="16200000">
            <a:off x="3716326" y="2889468"/>
            <a:ext cx="2316658" cy="408260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43966" y="5615067"/>
            <a:ext cx="269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Book Antiqua" panose="02040602050305030304" pitchFamily="18" charset="0"/>
              </a:rPr>
              <a:t>After</a:t>
            </a:r>
            <a:r>
              <a:rPr lang="zh-CN" altLang="en-US" sz="2400" dirty="0" smtClean="0">
                <a:latin typeface="Book Antiqua" panose="02040602050305030304" pitchFamily="18" charset="0"/>
              </a:rPr>
              <a:t> </a:t>
            </a:r>
            <a:r>
              <a:rPr lang="en-US" altLang="zh-CN" sz="2400" dirty="0" smtClean="0">
                <a:latin typeface="Book Antiqua" panose="02040602050305030304" pitchFamily="18" charset="0"/>
              </a:rPr>
              <a:t>cool down….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22416" y="216789"/>
            <a:ext cx="53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/>
              <a:t>多喝</a:t>
            </a:r>
            <a:r>
              <a:rPr lang="zh-CN" altLang="en-US" sz="5400" dirty="0"/>
              <a:t>开水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7529" y="3454023"/>
            <a:ext cx="2113747" cy="2662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Multiply 8"/>
          <p:cNvSpPr/>
          <p:nvPr/>
        </p:nvSpPr>
        <p:spPr>
          <a:xfrm>
            <a:off x="9289152" y="3557013"/>
            <a:ext cx="2410499" cy="2830908"/>
          </a:xfrm>
          <a:prstGeom prst="mathMultiply">
            <a:avLst>
              <a:gd name="adj1" fmla="val 6957"/>
            </a:avLst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855092" y="2935281"/>
            <a:ext cx="1375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/>
              <a:t>zìláishuǐ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810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4" grpId="0" animBg="1"/>
      <p:bldP spid="16" grpId="0" animBg="1"/>
      <p:bldP spid="17" grpId="0" animBg="1"/>
      <p:bldP spid="18" grpId="0"/>
      <p:bldP spid="12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这些字</a:t>
            </a:r>
            <a:r>
              <a:rPr lang="zh-CN" altLang="en-US" dirty="0"/>
              <a:t>怎</a:t>
            </a:r>
            <a:r>
              <a:rPr lang="zh-CN" altLang="en-US" dirty="0" smtClean="0"/>
              <a:t>么说</a:t>
            </a:r>
            <a:r>
              <a:rPr lang="zh-CN" altLang="en-US" dirty="0"/>
              <a:t>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/>
              <a:t>笑、</a:t>
            </a:r>
            <a:r>
              <a:rPr lang="zh-CN" altLang="en-US" sz="4800" dirty="0" smtClean="0"/>
              <a:t>早睡、早</a:t>
            </a:r>
            <a:r>
              <a:rPr lang="zh-CN" altLang="en-US" sz="4800" dirty="0" smtClean="0"/>
              <a:t>起</a:t>
            </a:r>
            <a:r>
              <a:rPr lang="zh-CN" altLang="en-US" sz="4800" dirty="0" smtClean="0"/>
              <a:t>、</a:t>
            </a:r>
            <a:r>
              <a:rPr lang="zh-CN" altLang="en-US" sz="4800" smtClean="0"/>
              <a:t>晚睡、晚起、运动</a:t>
            </a:r>
            <a:r>
              <a:rPr lang="zh-CN" altLang="en-US" sz="4800" dirty="0" smtClean="0"/>
              <a:t>、零食、多喝</a:t>
            </a:r>
            <a:r>
              <a:rPr lang="zh-CN" altLang="en-US" sz="4800" dirty="0" smtClean="0"/>
              <a:t>开水、水果</a:t>
            </a:r>
            <a:r>
              <a:rPr lang="en-US" altLang="zh-CN" sz="4800" dirty="0" smtClean="0"/>
              <a:t/>
            </a:r>
            <a:br>
              <a:rPr lang="en-US" altLang="zh-CN" sz="4800" dirty="0" smtClean="0"/>
            </a:br>
            <a:endParaRPr lang="en-US" altLang="zh-CN" sz="4800" dirty="0" smtClean="0"/>
          </a:p>
          <a:p>
            <a:r>
              <a:rPr lang="en-US" altLang="zh-CN" sz="2800" dirty="0" smtClean="0"/>
              <a:t>Circle</a:t>
            </a:r>
            <a:r>
              <a:rPr lang="en-US" sz="2800" dirty="0" smtClean="0"/>
              <a:t> these words in </a:t>
            </a:r>
            <a:r>
              <a:rPr lang="en-US" altLang="zh-CN" sz="2800" dirty="0" smtClean="0"/>
              <a:t>the</a:t>
            </a:r>
            <a:r>
              <a:rPr lang="en-US" altLang="zh-CN" dirty="0"/>
              <a:t> </a:t>
            </a:r>
            <a:r>
              <a:rPr lang="en-US" altLang="zh-CN" dirty="0" smtClean="0"/>
              <a:t>health song lyrics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433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139</Words>
  <Application>Microsoft Macintosh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Book Antiqua</vt:lpstr>
      <vt:lpstr>Calibri</vt:lpstr>
      <vt:lpstr>Calibri Light</vt:lpstr>
      <vt:lpstr>DengXian</vt:lpstr>
      <vt:lpstr>DengXian Light</vt:lpstr>
      <vt:lpstr>KaiTi</vt:lpstr>
      <vt:lpstr>Arial</vt:lpstr>
      <vt:lpstr>Office Theme</vt:lpstr>
      <vt:lpstr>生词</vt:lpstr>
      <vt:lpstr>xiào</vt:lpstr>
      <vt:lpstr>zǎo shuì zǎo qǐ</vt:lpstr>
      <vt:lpstr>yùndòng</vt:lpstr>
      <vt:lpstr>língshí</vt:lpstr>
      <vt:lpstr>水guǒ</vt:lpstr>
      <vt:lpstr>duō  hē kāishuǐ</vt:lpstr>
      <vt:lpstr>这些字怎么说？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生词</dc:title>
  <dc:creator>Meng Yeh</dc:creator>
  <cp:lastModifiedBy>Meng Yeh</cp:lastModifiedBy>
  <cp:revision>5</cp:revision>
  <dcterms:created xsi:type="dcterms:W3CDTF">2017-04-22T15:45:21Z</dcterms:created>
  <dcterms:modified xsi:type="dcterms:W3CDTF">2017-04-22T15:54:01Z</dcterms:modified>
</cp:coreProperties>
</file>